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133.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Hi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7535"/>
            <a:ext cx="9144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There is a Fountain </a:t>
            </a:r>
          </a:p>
          <a:p>
            <a:r>
              <a:rPr lang="en-US" sz="3600" dirty="0"/>
              <a:t>William Cowper, 1731-1800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C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Sihkhuk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tuibangh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hi)2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sihkhuk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mibangh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mibangh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liamma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in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lapha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lapha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pumteng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Sihhan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hi)2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4402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238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133. Tuikhuk Khat A Om Hi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2018-10-12T03:04:50Z</dcterms:modified>
</cp:coreProperties>
</file>